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Playfair Display Medium"/>
      <p:regular r:id="rId27"/>
      <p:bold r:id="rId28"/>
      <p:italic r:id="rId29"/>
      <p:boldItalic r:id="rId30"/>
    </p:embeddedFont>
    <p:embeddedFont>
      <p:font typeface="Playfair Display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Playfair Display SemiBold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SemiBold-bold.fntdata"/><Relationship Id="rId42" Type="http://schemas.openxmlformats.org/officeDocument/2006/relationships/font" Target="fonts/PlayfairDisplaySemiBold-boldItalic.fntdata"/><Relationship Id="rId41" Type="http://schemas.openxmlformats.org/officeDocument/2006/relationships/font" Target="fonts/PlayfairDisplaySemiBol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layfairDisplay-regular.fntdata"/><Relationship Id="rId30" Type="http://schemas.openxmlformats.org/officeDocument/2006/relationships/font" Target="fonts/PlayfairDisplayMedium-boldItalic.fntdata"/><Relationship Id="rId33" Type="http://schemas.openxmlformats.org/officeDocument/2006/relationships/font" Target="fonts/PlayfairDisplay-italic.fntdata"/><Relationship Id="rId32" Type="http://schemas.openxmlformats.org/officeDocument/2006/relationships/font" Target="fonts/PlayfairDisplay-bold.fntdata"/><Relationship Id="rId35" Type="http://schemas.openxmlformats.org/officeDocument/2006/relationships/font" Target="fonts/Montserrat-regular.fntdata"/><Relationship Id="rId34" Type="http://schemas.openxmlformats.org/officeDocument/2006/relationships/font" Target="fonts/PlayfairDisplay-boldItalic.fntdata"/><Relationship Id="rId37" Type="http://schemas.openxmlformats.org/officeDocument/2006/relationships/font" Target="fonts/Montserrat-italic.fntdata"/><Relationship Id="rId36" Type="http://schemas.openxmlformats.org/officeDocument/2006/relationships/font" Target="fonts/Montserrat-bold.fntdata"/><Relationship Id="rId39" Type="http://schemas.openxmlformats.org/officeDocument/2006/relationships/font" Target="fonts/PlayfairDisplaySemiBold-regular.fntdata"/><Relationship Id="rId38" Type="http://schemas.openxmlformats.org/officeDocument/2006/relationships/font" Target="fonts/Montserrat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PlayfairDisplayMedium-bold.fntdata"/><Relationship Id="rId27" Type="http://schemas.openxmlformats.org/officeDocument/2006/relationships/font" Target="fonts/PlayfairDisplayMedium-regular.fntdata"/><Relationship Id="rId29" Type="http://schemas.openxmlformats.org/officeDocument/2006/relationships/font" Target="fonts/PlayfairDisplayMedium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0acbcbdad9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0acbcbdad9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164bace5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3164bace5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164bace5e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164bace5e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64bace5e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164bace5e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164bace5e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164bace5e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164bace5e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164bace5e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64bace5e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164bace5e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164bace5e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164bace5e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64bace5e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164bace5e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164bace5e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164bace5e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164bace5e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164bace5e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0acbcbdad9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30acbcbdad9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0acc5036b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0acc5036b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0acbcbdad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0acbcbdad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0acbcbdad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0acbcbdad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0acbcbdad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0acbcbdad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0300" y="0"/>
            <a:ext cx="5244000" cy="51435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6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4526275" y="1332150"/>
            <a:ext cx="3900600" cy="15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26275" y="2914050"/>
            <a:ext cx="39045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1"/>
          <p:cNvSpPr txBox="1"/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2" type="subTitle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3" type="subTitle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4" type="subTitle"/>
          </p:nvPr>
        </p:nvSpPr>
        <p:spPr>
          <a:xfrm>
            <a:off x="4886911" y="2595325"/>
            <a:ext cx="3008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5226600" y="1697150"/>
            <a:ext cx="26076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4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" type="subTitle"/>
          </p:nvPr>
        </p:nvSpPr>
        <p:spPr>
          <a:xfrm>
            <a:off x="5226600" y="2393950"/>
            <a:ext cx="26076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7" name="Google Shape;77;p12"/>
          <p:cNvSpPr/>
          <p:nvPr/>
        </p:nvSpPr>
        <p:spPr>
          <a:xfrm>
            <a:off x="0" y="0"/>
            <a:ext cx="4573800" cy="514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713225" y="539500"/>
            <a:ext cx="77097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3"/>
          <p:cNvSpPr txBox="1"/>
          <p:nvPr>
            <p:ph type="title"/>
          </p:nvPr>
        </p:nvSpPr>
        <p:spPr>
          <a:xfrm>
            <a:off x="717150" y="1513950"/>
            <a:ext cx="7709700" cy="21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6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713225" y="868676"/>
            <a:ext cx="49152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714050" y="1928551"/>
            <a:ext cx="4915200" cy="21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5278075" y="1257300"/>
            <a:ext cx="3152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hasCustomPrompt="1" type="title"/>
          </p:nvPr>
        </p:nvSpPr>
        <p:spPr>
          <a:xfrm>
            <a:off x="1046245" y="1583450"/>
            <a:ext cx="70533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Playfair Display"/>
              <a:buNone/>
              <a:defRPr sz="7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2360925" y="3148450"/>
            <a:ext cx="445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5226600" y="3165693"/>
            <a:ext cx="2990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2" type="title"/>
          </p:nvPr>
        </p:nvSpPr>
        <p:spPr>
          <a:xfrm>
            <a:off x="5226600" y="1570701"/>
            <a:ext cx="2990100" cy="15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i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BLANK_1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007950" y="3159563"/>
            <a:ext cx="3128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0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2" type="title"/>
          </p:nvPr>
        </p:nvSpPr>
        <p:spPr>
          <a:xfrm>
            <a:off x="2026025" y="1491888"/>
            <a:ext cx="5091900" cy="163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BLANK_1_1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713225" y="2589338"/>
            <a:ext cx="3128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2" type="title"/>
          </p:nvPr>
        </p:nvSpPr>
        <p:spPr>
          <a:xfrm>
            <a:off x="713225" y="539500"/>
            <a:ext cx="38589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75" y="1514850"/>
            <a:ext cx="9144000" cy="5520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75" y="3168875"/>
            <a:ext cx="9144000" cy="5520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 rot="1973">
            <a:off x="13656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20000" y="2362453"/>
            <a:ext cx="233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2" type="title"/>
          </p:nvPr>
        </p:nvSpPr>
        <p:spPr>
          <a:xfrm rot="1973">
            <a:off x="13656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" name="Google Shape;18;p3"/>
          <p:cNvSpPr txBox="1"/>
          <p:nvPr>
            <p:ph idx="3" type="subTitle"/>
          </p:nvPr>
        </p:nvSpPr>
        <p:spPr>
          <a:xfrm>
            <a:off x="720000" y="4000803"/>
            <a:ext cx="233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4" type="title"/>
          </p:nvPr>
        </p:nvSpPr>
        <p:spPr>
          <a:xfrm rot="1973">
            <a:off x="40494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" name="Google Shape;20;p3"/>
          <p:cNvSpPr txBox="1"/>
          <p:nvPr>
            <p:ph idx="5" type="subTitle"/>
          </p:nvPr>
        </p:nvSpPr>
        <p:spPr>
          <a:xfrm>
            <a:off x="3403800" y="2362453"/>
            <a:ext cx="233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6" type="title"/>
          </p:nvPr>
        </p:nvSpPr>
        <p:spPr>
          <a:xfrm rot="1973">
            <a:off x="40494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" name="Google Shape;22;p3"/>
          <p:cNvSpPr txBox="1"/>
          <p:nvPr>
            <p:ph idx="7" type="subTitle"/>
          </p:nvPr>
        </p:nvSpPr>
        <p:spPr>
          <a:xfrm>
            <a:off x="3403800" y="4000803"/>
            <a:ext cx="233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8" type="title"/>
          </p:nvPr>
        </p:nvSpPr>
        <p:spPr>
          <a:xfrm rot="1973">
            <a:off x="67332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" name="Google Shape;24;p3"/>
          <p:cNvSpPr txBox="1"/>
          <p:nvPr>
            <p:ph idx="9" type="subTitle"/>
          </p:nvPr>
        </p:nvSpPr>
        <p:spPr>
          <a:xfrm>
            <a:off x="6087600" y="2362453"/>
            <a:ext cx="233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3" type="title"/>
          </p:nvPr>
        </p:nvSpPr>
        <p:spPr>
          <a:xfrm rot="1973">
            <a:off x="67332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" name="Google Shape;26;p3"/>
          <p:cNvSpPr txBox="1"/>
          <p:nvPr>
            <p:ph idx="14" type="subTitle"/>
          </p:nvPr>
        </p:nvSpPr>
        <p:spPr>
          <a:xfrm>
            <a:off x="6087600" y="4000803"/>
            <a:ext cx="233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5" type="subTitle"/>
          </p:nvPr>
        </p:nvSpPr>
        <p:spPr>
          <a:xfrm>
            <a:off x="720000" y="2057250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6" type="subTitle"/>
          </p:nvPr>
        </p:nvSpPr>
        <p:spPr>
          <a:xfrm>
            <a:off x="720000" y="3695700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7" type="subTitle"/>
          </p:nvPr>
        </p:nvSpPr>
        <p:spPr>
          <a:xfrm>
            <a:off x="3403800" y="2057250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8" type="subTitle"/>
          </p:nvPr>
        </p:nvSpPr>
        <p:spPr>
          <a:xfrm>
            <a:off x="3403800" y="3695700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9" type="subTitle"/>
          </p:nvPr>
        </p:nvSpPr>
        <p:spPr>
          <a:xfrm>
            <a:off x="6087600" y="2057250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20" type="subTitle"/>
          </p:nvPr>
        </p:nvSpPr>
        <p:spPr>
          <a:xfrm>
            <a:off x="6087600" y="3695700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21"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" name="Google Shape;34;p3"/>
          <p:cNvSpPr/>
          <p:nvPr/>
        </p:nvSpPr>
        <p:spPr>
          <a:xfrm>
            <a:off x="-48450" y="-58150"/>
            <a:ext cx="9240900" cy="82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BLANK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 rot="1973">
            <a:off x="1632612" y="162746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21"/>
          <p:cNvSpPr txBox="1"/>
          <p:nvPr>
            <p:ph idx="1" type="subTitle"/>
          </p:nvPr>
        </p:nvSpPr>
        <p:spPr>
          <a:xfrm>
            <a:off x="987013" y="2362453"/>
            <a:ext cx="233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2" type="title"/>
          </p:nvPr>
        </p:nvSpPr>
        <p:spPr>
          <a:xfrm rot="1973">
            <a:off x="1632612" y="326571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3" name="Google Shape;103;p21"/>
          <p:cNvSpPr txBox="1"/>
          <p:nvPr>
            <p:ph idx="3" type="subTitle"/>
          </p:nvPr>
        </p:nvSpPr>
        <p:spPr>
          <a:xfrm>
            <a:off x="987013" y="4000803"/>
            <a:ext cx="233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4" type="title"/>
          </p:nvPr>
        </p:nvSpPr>
        <p:spPr>
          <a:xfrm rot="1973">
            <a:off x="6466187" y="162746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5" name="Google Shape;105;p21"/>
          <p:cNvSpPr txBox="1"/>
          <p:nvPr>
            <p:ph idx="5" type="subTitle"/>
          </p:nvPr>
        </p:nvSpPr>
        <p:spPr>
          <a:xfrm>
            <a:off x="5820588" y="2362453"/>
            <a:ext cx="233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6" type="title"/>
          </p:nvPr>
        </p:nvSpPr>
        <p:spPr>
          <a:xfrm rot="1973">
            <a:off x="6466187" y="326571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7" name="Google Shape;107;p21"/>
          <p:cNvSpPr txBox="1"/>
          <p:nvPr>
            <p:ph idx="7" type="subTitle"/>
          </p:nvPr>
        </p:nvSpPr>
        <p:spPr>
          <a:xfrm>
            <a:off x="5820588" y="4000803"/>
            <a:ext cx="233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8" type="subTitle"/>
          </p:nvPr>
        </p:nvSpPr>
        <p:spPr>
          <a:xfrm>
            <a:off x="987013" y="2057250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9" type="subTitle"/>
          </p:nvPr>
        </p:nvSpPr>
        <p:spPr>
          <a:xfrm>
            <a:off x="987013" y="3695700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13" type="subTitle"/>
          </p:nvPr>
        </p:nvSpPr>
        <p:spPr>
          <a:xfrm>
            <a:off x="5820588" y="2057250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14" type="subTitle"/>
          </p:nvPr>
        </p:nvSpPr>
        <p:spPr>
          <a:xfrm>
            <a:off x="5820588" y="3695700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15"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3" name="Google Shape;113;p21"/>
          <p:cNvSpPr/>
          <p:nvPr/>
        </p:nvSpPr>
        <p:spPr>
          <a:xfrm>
            <a:off x="0" y="-35875"/>
            <a:ext cx="713100" cy="5179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8430900" y="-18000"/>
            <a:ext cx="713100" cy="5179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 rot="-5400000">
            <a:off x="4284300" y="-4320387"/>
            <a:ext cx="580500" cy="914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2"/>
          <p:cNvSpPr txBox="1"/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/>
          <p:nvPr/>
        </p:nvSpPr>
        <p:spPr>
          <a:xfrm>
            <a:off x="-18068" y="-35875"/>
            <a:ext cx="7407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3"/>
          <p:cNvSpPr/>
          <p:nvPr/>
        </p:nvSpPr>
        <p:spPr>
          <a:xfrm>
            <a:off x="8421368" y="-18000"/>
            <a:ext cx="7407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/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APTION_ONLY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713225" y="3918500"/>
            <a:ext cx="7717500" cy="51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b="1" sz="2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24"/>
          <p:cNvSpPr/>
          <p:nvPr/>
        </p:nvSpPr>
        <p:spPr>
          <a:xfrm rot="10800000">
            <a:off x="100" y="4596068"/>
            <a:ext cx="9144000" cy="5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MAIN_POINT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713225" y="1461950"/>
            <a:ext cx="43401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7" name="Google Shape;127;p25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5"/>
          <p:cNvSpPr/>
          <p:nvPr/>
        </p:nvSpPr>
        <p:spPr>
          <a:xfrm>
            <a:off x="0" y="457200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/>
          <p:nvPr/>
        </p:nvSpPr>
        <p:spPr>
          <a:xfrm>
            <a:off x="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6"/>
          <p:cNvSpPr txBox="1"/>
          <p:nvPr>
            <p:ph type="title"/>
          </p:nvPr>
        </p:nvSpPr>
        <p:spPr>
          <a:xfrm>
            <a:off x="713225" y="2464676"/>
            <a:ext cx="3262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713225" y="3151519"/>
            <a:ext cx="32625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2" type="title"/>
          </p:nvPr>
        </p:nvSpPr>
        <p:spPr>
          <a:xfrm>
            <a:off x="3156425" y="1564175"/>
            <a:ext cx="8193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b="1"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/>
          <p:nvPr/>
        </p:nvSpPr>
        <p:spPr>
          <a:xfrm>
            <a:off x="457205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7"/>
          <p:cNvSpPr txBox="1"/>
          <p:nvPr>
            <p:ph type="title"/>
          </p:nvPr>
        </p:nvSpPr>
        <p:spPr>
          <a:xfrm>
            <a:off x="5440675" y="1569948"/>
            <a:ext cx="2990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5440525" y="2439495"/>
            <a:ext cx="29901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8"/>
          <p:cNvSpPr txBox="1"/>
          <p:nvPr>
            <p:ph type="title"/>
          </p:nvPr>
        </p:nvSpPr>
        <p:spPr>
          <a:xfrm>
            <a:off x="713375" y="1735300"/>
            <a:ext cx="29901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1" name="Google Shape;141;p28"/>
          <p:cNvSpPr txBox="1"/>
          <p:nvPr>
            <p:ph idx="1" type="subTitle"/>
          </p:nvPr>
        </p:nvSpPr>
        <p:spPr>
          <a:xfrm>
            <a:off x="713225" y="2312000"/>
            <a:ext cx="29901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title"/>
          </p:nvPr>
        </p:nvSpPr>
        <p:spPr>
          <a:xfrm flipH="1">
            <a:off x="893700" y="1502750"/>
            <a:ext cx="2859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4" name="Google Shape;144;p29"/>
          <p:cNvSpPr txBox="1"/>
          <p:nvPr>
            <p:ph idx="1" type="subTitle"/>
          </p:nvPr>
        </p:nvSpPr>
        <p:spPr>
          <a:xfrm flipH="1">
            <a:off x="893700" y="2797725"/>
            <a:ext cx="28590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9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type="title"/>
          </p:nvPr>
        </p:nvSpPr>
        <p:spPr>
          <a:xfrm>
            <a:off x="715403" y="1499800"/>
            <a:ext cx="3546900" cy="1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7" name="Google Shape;147;p30"/>
          <p:cNvSpPr txBox="1"/>
          <p:nvPr>
            <p:ph idx="1" type="subTitle"/>
          </p:nvPr>
        </p:nvSpPr>
        <p:spPr>
          <a:xfrm>
            <a:off x="713225" y="3070700"/>
            <a:ext cx="35469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8" name="Google Shape;148;p3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type="title"/>
          </p:nvPr>
        </p:nvSpPr>
        <p:spPr>
          <a:xfrm>
            <a:off x="4869188" y="2014426"/>
            <a:ext cx="3262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" type="subTitle"/>
          </p:nvPr>
        </p:nvSpPr>
        <p:spPr>
          <a:xfrm>
            <a:off x="4869188" y="2701269"/>
            <a:ext cx="32625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2" type="title"/>
          </p:nvPr>
        </p:nvSpPr>
        <p:spPr>
          <a:xfrm>
            <a:off x="1012313" y="1138050"/>
            <a:ext cx="3483300" cy="28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b="1" sz="20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/>
          <p:nvPr>
            <p:ph type="title"/>
          </p:nvPr>
        </p:nvSpPr>
        <p:spPr>
          <a:xfrm>
            <a:off x="713250" y="539400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1" name="Google Shape;151;p31"/>
          <p:cNvSpPr txBox="1"/>
          <p:nvPr>
            <p:ph idx="1" type="body"/>
          </p:nvPr>
        </p:nvSpPr>
        <p:spPr>
          <a:xfrm>
            <a:off x="713225" y="1203425"/>
            <a:ext cx="7717500" cy="3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2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9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/>
          <p:nvPr/>
        </p:nvSpPr>
        <p:spPr>
          <a:xfrm>
            <a:off x="2275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2"/>
          <p:cNvSpPr/>
          <p:nvPr/>
        </p:nvSpPr>
        <p:spPr>
          <a:xfrm>
            <a:off x="5896500" y="-6400"/>
            <a:ext cx="324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2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2"/>
          <p:cNvSpPr txBox="1"/>
          <p:nvPr>
            <p:ph type="title"/>
          </p:nvPr>
        </p:nvSpPr>
        <p:spPr>
          <a:xfrm>
            <a:off x="1851825" y="1267875"/>
            <a:ext cx="54471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b="1" sz="13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57" name="Google Shape;157;p32"/>
          <p:cNvSpPr txBox="1"/>
          <p:nvPr>
            <p:ph idx="1" type="subTitle"/>
          </p:nvPr>
        </p:nvSpPr>
        <p:spPr>
          <a:xfrm>
            <a:off x="1848450" y="3187125"/>
            <a:ext cx="54471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BLANK_1_2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/>
          <p:nvPr/>
        </p:nvSpPr>
        <p:spPr>
          <a:xfrm flipH="1">
            <a:off x="0" y="0"/>
            <a:ext cx="2615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3"/>
          <p:cNvSpPr txBox="1"/>
          <p:nvPr>
            <p:ph idx="1" type="subTitle"/>
          </p:nvPr>
        </p:nvSpPr>
        <p:spPr>
          <a:xfrm flipH="1">
            <a:off x="4571571" y="2537850"/>
            <a:ext cx="35478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3"/>
          <p:cNvSpPr txBox="1"/>
          <p:nvPr>
            <p:ph type="title"/>
          </p:nvPr>
        </p:nvSpPr>
        <p:spPr>
          <a:xfrm flipH="1">
            <a:off x="4571571" y="1595850"/>
            <a:ext cx="35454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162" name="Google Shape;162;p33"/>
          <p:cNvSpPr/>
          <p:nvPr>
            <p:ph idx="2" type="pic"/>
          </p:nvPr>
        </p:nvSpPr>
        <p:spPr>
          <a:xfrm>
            <a:off x="1031350" y="539500"/>
            <a:ext cx="31854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/>
          <p:nvPr/>
        </p:nvSpPr>
        <p:spPr>
          <a:xfrm flipH="1">
            <a:off x="8430850" y="-35875"/>
            <a:ext cx="7131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BLANK_1_2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/>
          <p:nvPr/>
        </p:nvSpPr>
        <p:spPr>
          <a:xfrm>
            <a:off x="75" y="-64600"/>
            <a:ext cx="9144000" cy="60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4"/>
          <p:cNvSpPr/>
          <p:nvPr/>
        </p:nvSpPr>
        <p:spPr>
          <a:xfrm rot="10800000">
            <a:off x="100" y="4590046"/>
            <a:ext cx="9144000" cy="5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4"/>
          <p:cNvSpPr txBox="1"/>
          <p:nvPr>
            <p:ph idx="1" type="subTitle"/>
          </p:nvPr>
        </p:nvSpPr>
        <p:spPr>
          <a:xfrm flipH="1">
            <a:off x="4837463" y="3437225"/>
            <a:ext cx="31503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4"/>
          <p:cNvSpPr txBox="1"/>
          <p:nvPr>
            <p:ph type="title"/>
          </p:nvPr>
        </p:nvSpPr>
        <p:spPr>
          <a:xfrm flipH="1">
            <a:off x="1156188" y="3471125"/>
            <a:ext cx="35454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169" name="Google Shape;169;p34"/>
          <p:cNvSpPr/>
          <p:nvPr>
            <p:ph idx="2" type="pic"/>
          </p:nvPr>
        </p:nvSpPr>
        <p:spPr>
          <a:xfrm>
            <a:off x="713225" y="910400"/>
            <a:ext cx="7717500" cy="2455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SECTION_TITLE_AND_DESCRIPTION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5"/>
          <p:cNvSpPr txBox="1"/>
          <p:nvPr>
            <p:ph idx="1" type="subTitle"/>
          </p:nvPr>
        </p:nvSpPr>
        <p:spPr>
          <a:xfrm>
            <a:off x="1622550" y="3934425"/>
            <a:ext cx="58989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3" name="Google Shape;173;p35"/>
          <p:cNvSpPr txBox="1"/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2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6"/>
          <p:cNvSpPr txBox="1"/>
          <p:nvPr>
            <p:ph idx="1" type="subTitle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6" name="Google Shape;176;p36"/>
          <p:cNvSpPr txBox="1"/>
          <p:nvPr>
            <p:ph idx="2" type="subTitle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7" name="Google Shape;177;p36"/>
          <p:cNvSpPr txBox="1"/>
          <p:nvPr>
            <p:ph idx="3" type="subTitle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8" name="Google Shape;178;p36"/>
          <p:cNvSpPr txBox="1"/>
          <p:nvPr>
            <p:ph idx="4" type="subTitle"/>
          </p:nvPr>
        </p:nvSpPr>
        <p:spPr>
          <a:xfrm>
            <a:off x="4886911" y="2595325"/>
            <a:ext cx="3008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9" name="Google Shape;179;p36"/>
          <p:cNvSpPr/>
          <p:nvPr/>
        </p:nvSpPr>
        <p:spPr>
          <a:xfrm>
            <a:off x="-32400" y="-28700"/>
            <a:ext cx="92088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6"/>
          <p:cNvSpPr/>
          <p:nvPr/>
        </p:nvSpPr>
        <p:spPr>
          <a:xfrm rot="10800000">
            <a:off x="-79050" y="4606700"/>
            <a:ext cx="9302100" cy="5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6"/>
          <p:cNvSpPr txBox="1"/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BODY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/>
          <p:nvPr>
            <p:ph idx="1" type="body"/>
          </p:nvPr>
        </p:nvSpPr>
        <p:spPr>
          <a:xfrm>
            <a:off x="713225" y="1203425"/>
            <a:ext cx="3792000" cy="3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2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37"/>
          <p:cNvSpPr txBox="1"/>
          <p:nvPr>
            <p:ph idx="2" type="body"/>
          </p:nvPr>
        </p:nvSpPr>
        <p:spPr>
          <a:xfrm>
            <a:off x="4638775" y="1203425"/>
            <a:ext cx="37920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2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37"/>
          <p:cNvSpPr txBox="1"/>
          <p:nvPr>
            <p:ph type="title"/>
          </p:nvPr>
        </p:nvSpPr>
        <p:spPr>
          <a:xfrm>
            <a:off x="713250" y="539400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 txBox="1"/>
          <p:nvPr>
            <p:ph idx="1" type="subTitle"/>
          </p:nvPr>
        </p:nvSpPr>
        <p:spPr>
          <a:xfrm>
            <a:off x="710438" y="1819723"/>
            <a:ext cx="23145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8" name="Google Shape;188;p38"/>
          <p:cNvSpPr txBox="1"/>
          <p:nvPr>
            <p:ph idx="2" type="subTitle"/>
          </p:nvPr>
        </p:nvSpPr>
        <p:spPr>
          <a:xfrm>
            <a:off x="710438" y="2594048"/>
            <a:ext cx="23145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9" name="Google Shape;189;p38"/>
          <p:cNvSpPr txBox="1"/>
          <p:nvPr>
            <p:ph idx="3" type="subTitle"/>
          </p:nvPr>
        </p:nvSpPr>
        <p:spPr>
          <a:xfrm>
            <a:off x="3414747" y="1819723"/>
            <a:ext cx="2311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0" name="Google Shape;190;p38"/>
          <p:cNvSpPr txBox="1"/>
          <p:nvPr>
            <p:ph idx="4" type="subTitle"/>
          </p:nvPr>
        </p:nvSpPr>
        <p:spPr>
          <a:xfrm>
            <a:off x="3414744" y="2594048"/>
            <a:ext cx="23145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1" name="Google Shape;191;p38"/>
          <p:cNvSpPr txBox="1"/>
          <p:nvPr>
            <p:ph idx="5" type="subTitle"/>
          </p:nvPr>
        </p:nvSpPr>
        <p:spPr>
          <a:xfrm>
            <a:off x="6117622" y="1819723"/>
            <a:ext cx="2311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2" name="Google Shape;192;p38"/>
          <p:cNvSpPr txBox="1"/>
          <p:nvPr>
            <p:ph idx="6" type="subTitle"/>
          </p:nvPr>
        </p:nvSpPr>
        <p:spPr>
          <a:xfrm>
            <a:off x="6116272" y="2594048"/>
            <a:ext cx="23145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3" name="Google Shape;193;p38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8"/>
          <p:cNvSpPr/>
          <p:nvPr/>
        </p:nvSpPr>
        <p:spPr>
          <a:xfrm rot="10800000">
            <a:off x="100" y="4578000"/>
            <a:ext cx="9144000" cy="5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8"/>
          <p:cNvSpPr txBox="1"/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6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"/>
          <p:cNvSpPr/>
          <p:nvPr/>
        </p:nvSpPr>
        <p:spPr>
          <a:xfrm>
            <a:off x="5980675" y="2016425"/>
            <a:ext cx="2450100" cy="25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9"/>
          <p:cNvSpPr/>
          <p:nvPr/>
        </p:nvSpPr>
        <p:spPr>
          <a:xfrm>
            <a:off x="3345600" y="2016425"/>
            <a:ext cx="2450100" cy="25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9"/>
          <p:cNvSpPr/>
          <p:nvPr/>
        </p:nvSpPr>
        <p:spPr>
          <a:xfrm>
            <a:off x="710525" y="2016425"/>
            <a:ext cx="2450100" cy="25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9"/>
          <p:cNvSpPr txBox="1"/>
          <p:nvPr>
            <p:ph idx="1" type="subTitle"/>
          </p:nvPr>
        </p:nvSpPr>
        <p:spPr>
          <a:xfrm>
            <a:off x="778250" y="2587750"/>
            <a:ext cx="23145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1" name="Google Shape;201;p39"/>
          <p:cNvSpPr txBox="1"/>
          <p:nvPr>
            <p:ph idx="2" type="subTitle"/>
          </p:nvPr>
        </p:nvSpPr>
        <p:spPr>
          <a:xfrm>
            <a:off x="778425" y="2999699"/>
            <a:ext cx="23145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2" name="Google Shape;202;p39"/>
          <p:cNvSpPr txBox="1"/>
          <p:nvPr>
            <p:ph idx="3" type="subTitle"/>
          </p:nvPr>
        </p:nvSpPr>
        <p:spPr>
          <a:xfrm>
            <a:off x="3414748" y="2587750"/>
            <a:ext cx="2311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3" name="Google Shape;203;p39"/>
          <p:cNvSpPr txBox="1"/>
          <p:nvPr>
            <p:ph idx="4" type="subTitle"/>
          </p:nvPr>
        </p:nvSpPr>
        <p:spPr>
          <a:xfrm>
            <a:off x="3414745" y="2999699"/>
            <a:ext cx="23145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4" name="Google Shape;204;p39"/>
          <p:cNvSpPr txBox="1"/>
          <p:nvPr>
            <p:ph idx="5" type="subTitle"/>
          </p:nvPr>
        </p:nvSpPr>
        <p:spPr>
          <a:xfrm>
            <a:off x="6051100" y="2587750"/>
            <a:ext cx="2311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5" name="Google Shape;205;p39"/>
          <p:cNvSpPr txBox="1"/>
          <p:nvPr>
            <p:ph idx="6" type="subTitle"/>
          </p:nvPr>
        </p:nvSpPr>
        <p:spPr>
          <a:xfrm>
            <a:off x="6051099" y="2999699"/>
            <a:ext cx="23145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6" name="Google Shape;206;p39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2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/>
          <p:nvPr/>
        </p:nvSpPr>
        <p:spPr>
          <a:xfrm>
            <a:off x="-100" y="3145988"/>
            <a:ext cx="9144000" cy="9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0"/>
          <p:cNvSpPr/>
          <p:nvPr/>
        </p:nvSpPr>
        <p:spPr>
          <a:xfrm>
            <a:off x="-100" y="1751338"/>
            <a:ext cx="9144000" cy="9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0"/>
          <p:cNvSpPr txBox="1"/>
          <p:nvPr>
            <p:ph idx="1" type="subTitle"/>
          </p:nvPr>
        </p:nvSpPr>
        <p:spPr>
          <a:xfrm>
            <a:off x="1119675" y="2075938"/>
            <a:ext cx="2867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40"/>
          <p:cNvSpPr txBox="1"/>
          <p:nvPr>
            <p:ph idx="2" type="subTitle"/>
          </p:nvPr>
        </p:nvSpPr>
        <p:spPr>
          <a:xfrm>
            <a:off x="5157251" y="2075938"/>
            <a:ext cx="2867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40"/>
          <p:cNvSpPr txBox="1"/>
          <p:nvPr>
            <p:ph idx="3" type="subTitle"/>
          </p:nvPr>
        </p:nvSpPr>
        <p:spPr>
          <a:xfrm>
            <a:off x="1119675" y="3470575"/>
            <a:ext cx="2867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0"/>
          <p:cNvSpPr txBox="1"/>
          <p:nvPr>
            <p:ph idx="4" type="subTitle"/>
          </p:nvPr>
        </p:nvSpPr>
        <p:spPr>
          <a:xfrm>
            <a:off x="5157251" y="3470575"/>
            <a:ext cx="2867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40"/>
          <p:cNvSpPr txBox="1"/>
          <p:nvPr>
            <p:ph idx="5" type="subTitle"/>
          </p:nvPr>
        </p:nvSpPr>
        <p:spPr>
          <a:xfrm>
            <a:off x="1119650" y="1745638"/>
            <a:ext cx="2867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5" name="Google Shape;215;p40"/>
          <p:cNvSpPr txBox="1"/>
          <p:nvPr>
            <p:ph idx="6" type="subTitle"/>
          </p:nvPr>
        </p:nvSpPr>
        <p:spPr>
          <a:xfrm>
            <a:off x="1119650" y="3140325"/>
            <a:ext cx="2867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40"/>
          <p:cNvSpPr txBox="1"/>
          <p:nvPr>
            <p:ph idx="7" type="subTitle"/>
          </p:nvPr>
        </p:nvSpPr>
        <p:spPr>
          <a:xfrm>
            <a:off x="5157250" y="1745638"/>
            <a:ext cx="2867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7" name="Google Shape;217;p40"/>
          <p:cNvSpPr txBox="1"/>
          <p:nvPr>
            <p:ph idx="8" type="subTitle"/>
          </p:nvPr>
        </p:nvSpPr>
        <p:spPr>
          <a:xfrm>
            <a:off x="5157250" y="3140325"/>
            <a:ext cx="2867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8" name="Google Shape;218;p40"/>
          <p:cNvSpPr txBox="1"/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SECTION_TITLE_AND_DESCRIPTION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2114400" y="1928551"/>
            <a:ext cx="4915200" cy="21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_1_1_1_1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1"/>
          <p:cNvSpPr txBox="1"/>
          <p:nvPr>
            <p:ph idx="1" type="subTitle"/>
          </p:nvPr>
        </p:nvSpPr>
        <p:spPr>
          <a:xfrm>
            <a:off x="872400" y="2178275"/>
            <a:ext cx="23055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41"/>
          <p:cNvSpPr txBox="1"/>
          <p:nvPr>
            <p:ph idx="2" type="subTitle"/>
          </p:nvPr>
        </p:nvSpPr>
        <p:spPr>
          <a:xfrm>
            <a:off x="3419271" y="2178275"/>
            <a:ext cx="23055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41"/>
          <p:cNvSpPr txBox="1"/>
          <p:nvPr>
            <p:ph idx="3" type="subTitle"/>
          </p:nvPr>
        </p:nvSpPr>
        <p:spPr>
          <a:xfrm>
            <a:off x="2145838" y="3511800"/>
            <a:ext cx="23055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41"/>
          <p:cNvSpPr txBox="1"/>
          <p:nvPr>
            <p:ph idx="4" type="subTitle"/>
          </p:nvPr>
        </p:nvSpPr>
        <p:spPr>
          <a:xfrm>
            <a:off x="4692709" y="3511800"/>
            <a:ext cx="23055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41"/>
          <p:cNvSpPr txBox="1"/>
          <p:nvPr>
            <p:ph idx="5" type="subTitle"/>
          </p:nvPr>
        </p:nvSpPr>
        <p:spPr>
          <a:xfrm>
            <a:off x="5966150" y="2178275"/>
            <a:ext cx="23055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41"/>
          <p:cNvSpPr txBox="1"/>
          <p:nvPr>
            <p:ph idx="6" type="subTitle"/>
          </p:nvPr>
        </p:nvSpPr>
        <p:spPr>
          <a:xfrm>
            <a:off x="872400" y="1878725"/>
            <a:ext cx="2305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7" name="Google Shape;227;p41"/>
          <p:cNvSpPr txBox="1"/>
          <p:nvPr>
            <p:ph idx="7" type="subTitle"/>
          </p:nvPr>
        </p:nvSpPr>
        <p:spPr>
          <a:xfrm>
            <a:off x="3419275" y="1878725"/>
            <a:ext cx="2305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8" name="Google Shape;228;p41"/>
          <p:cNvSpPr txBox="1"/>
          <p:nvPr>
            <p:ph idx="8" type="subTitle"/>
          </p:nvPr>
        </p:nvSpPr>
        <p:spPr>
          <a:xfrm>
            <a:off x="5966150" y="1878725"/>
            <a:ext cx="2305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9" type="subTitle"/>
          </p:nvPr>
        </p:nvSpPr>
        <p:spPr>
          <a:xfrm>
            <a:off x="2145850" y="3212100"/>
            <a:ext cx="2305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0" name="Google Shape;230;p41"/>
          <p:cNvSpPr txBox="1"/>
          <p:nvPr>
            <p:ph idx="13" type="subTitle"/>
          </p:nvPr>
        </p:nvSpPr>
        <p:spPr>
          <a:xfrm>
            <a:off x="4692700" y="3212100"/>
            <a:ext cx="2305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1" name="Google Shape;231;p41"/>
          <p:cNvSpPr txBox="1"/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/>
          <p:nvPr/>
        </p:nvSpPr>
        <p:spPr>
          <a:xfrm>
            <a:off x="3328950" y="3221536"/>
            <a:ext cx="2486100" cy="13779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2"/>
          <p:cNvSpPr/>
          <p:nvPr/>
        </p:nvSpPr>
        <p:spPr>
          <a:xfrm>
            <a:off x="5944675" y="3221536"/>
            <a:ext cx="2486100" cy="13779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2"/>
          <p:cNvSpPr/>
          <p:nvPr/>
        </p:nvSpPr>
        <p:spPr>
          <a:xfrm>
            <a:off x="713225" y="3221536"/>
            <a:ext cx="2486100" cy="13779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2"/>
          <p:cNvSpPr/>
          <p:nvPr/>
        </p:nvSpPr>
        <p:spPr>
          <a:xfrm>
            <a:off x="3328950" y="1658400"/>
            <a:ext cx="2486100" cy="13779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2"/>
          <p:cNvSpPr/>
          <p:nvPr/>
        </p:nvSpPr>
        <p:spPr>
          <a:xfrm>
            <a:off x="5944675" y="1658400"/>
            <a:ext cx="2486100" cy="13779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2"/>
          <p:cNvSpPr/>
          <p:nvPr/>
        </p:nvSpPr>
        <p:spPr>
          <a:xfrm>
            <a:off x="713225" y="1658400"/>
            <a:ext cx="2486100" cy="13779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2"/>
          <p:cNvSpPr txBox="1"/>
          <p:nvPr>
            <p:ph idx="1" type="subTitle"/>
          </p:nvPr>
        </p:nvSpPr>
        <p:spPr>
          <a:xfrm>
            <a:off x="713225" y="1852939"/>
            <a:ext cx="2486100" cy="405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42"/>
          <p:cNvSpPr txBox="1"/>
          <p:nvPr>
            <p:ph idx="2" type="subTitle"/>
          </p:nvPr>
        </p:nvSpPr>
        <p:spPr>
          <a:xfrm>
            <a:off x="713225" y="2258539"/>
            <a:ext cx="2486100" cy="58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3" type="subTitle"/>
          </p:nvPr>
        </p:nvSpPr>
        <p:spPr>
          <a:xfrm>
            <a:off x="3328950" y="1852939"/>
            <a:ext cx="2486100" cy="405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2"/>
          <p:cNvSpPr txBox="1"/>
          <p:nvPr>
            <p:ph idx="4" type="subTitle"/>
          </p:nvPr>
        </p:nvSpPr>
        <p:spPr>
          <a:xfrm>
            <a:off x="3328950" y="2258539"/>
            <a:ext cx="2486100" cy="58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5" type="subTitle"/>
          </p:nvPr>
        </p:nvSpPr>
        <p:spPr>
          <a:xfrm>
            <a:off x="5944675" y="1852939"/>
            <a:ext cx="2486100" cy="405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42"/>
          <p:cNvSpPr txBox="1"/>
          <p:nvPr>
            <p:ph idx="6" type="subTitle"/>
          </p:nvPr>
        </p:nvSpPr>
        <p:spPr>
          <a:xfrm>
            <a:off x="5944675" y="2258539"/>
            <a:ext cx="2486100" cy="58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5" name="Google Shape;245;p42"/>
          <p:cNvSpPr txBox="1"/>
          <p:nvPr>
            <p:ph idx="7" type="subTitle"/>
          </p:nvPr>
        </p:nvSpPr>
        <p:spPr>
          <a:xfrm>
            <a:off x="713225" y="3416075"/>
            <a:ext cx="2486100" cy="405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42"/>
          <p:cNvSpPr txBox="1"/>
          <p:nvPr>
            <p:ph idx="8" type="subTitle"/>
          </p:nvPr>
        </p:nvSpPr>
        <p:spPr>
          <a:xfrm>
            <a:off x="713225" y="3821675"/>
            <a:ext cx="2486100" cy="58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7" name="Google Shape;247;p42"/>
          <p:cNvSpPr txBox="1"/>
          <p:nvPr>
            <p:ph idx="9" type="subTitle"/>
          </p:nvPr>
        </p:nvSpPr>
        <p:spPr>
          <a:xfrm>
            <a:off x="3328950" y="3416075"/>
            <a:ext cx="2486100" cy="405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42"/>
          <p:cNvSpPr txBox="1"/>
          <p:nvPr>
            <p:ph idx="13" type="subTitle"/>
          </p:nvPr>
        </p:nvSpPr>
        <p:spPr>
          <a:xfrm>
            <a:off x="3328950" y="3821675"/>
            <a:ext cx="2486100" cy="58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9" name="Google Shape;249;p42"/>
          <p:cNvSpPr txBox="1"/>
          <p:nvPr>
            <p:ph idx="14" type="subTitle"/>
          </p:nvPr>
        </p:nvSpPr>
        <p:spPr>
          <a:xfrm>
            <a:off x="5944675" y="3416075"/>
            <a:ext cx="2486100" cy="405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42"/>
          <p:cNvSpPr txBox="1"/>
          <p:nvPr>
            <p:ph idx="15" type="subTitle"/>
          </p:nvPr>
        </p:nvSpPr>
        <p:spPr>
          <a:xfrm>
            <a:off x="5944675" y="3821675"/>
            <a:ext cx="2486100" cy="58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1" name="Google Shape;251;p42"/>
          <p:cNvSpPr txBox="1"/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idx="1" type="subTitle"/>
          </p:nvPr>
        </p:nvSpPr>
        <p:spPr>
          <a:xfrm>
            <a:off x="3581207" y="1678400"/>
            <a:ext cx="19815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4" name="Google Shape;254;p43"/>
          <p:cNvSpPr txBox="1"/>
          <p:nvPr>
            <p:ph idx="2" type="subTitle"/>
          </p:nvPr>
        </p:nvSpPr>
        <p:spPr>
          <a:xfrm>
            <a:off x="6060025" y="1589600"/>
            <a:ext cx="237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5" name="Google Shape;255;p43"/>
          <p:cNvSpPr txBox="1"/>
          <p:nvPr>
            <p:ph idx="3" type="subTitle"/>
          </p:nvPr>
        </p:nvSpPr>
        <p:spPr>
          <a:xfrm>
            <a:off x="3581207" y="2163725"/>
            <a:ext cx="19815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6" name="Google Shape;256;p43"/>
          <p:cNvSpPr txBox="1"/>
          <p:nvPr>
            <p:ph idx="4" type="subTitle"/>
          </p:nvPr>
        </p:nvSpPr>
        <p:spPr>
          <a:xfrm>
            <a:off x="713375" y="2074925"/>
            <a:ext cx="237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5" type="subTitle"/>
          </p:nvPr>
        </p:nvSpPr>
        <p:spPr>
          <a:xfrm>
            <a:off x="3581207" y="2649050"/>
            <a:ext cx="19815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8" name="Google Shape;258;p43"/>
          <p:cNvSpPr txBox="1"/>
          <p:nvPr>
            <p:ph idx="6" type="subTitle"/>
          </p:nvPr>
        </p:nvSpPr>
        <p:spPr>
          <a:xfrm>
            <a:off x="6060025" y="2560250"/>
            <a:ext cx="237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9" name="Google Shape;259;p43"/>
          <p:cNvSpPr txBox="1"/>
          <p:nvPr>
            <p:ph idx="7" type="subTitle"/>
          </p:nvPr>
        </p:nvSpPr>
        <p:spPr>
          <a:xfrm>
            <a:off x="3581207" y="3134375"/>
            <a:ext cx="19815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0" name="Google Shape;260;p43"/>
          <p:cNvSpPr txBox="1"/>
          <p:nvPr>
            <p:ph idx="8" type="subTitle"/>
          </p:nvPr>
        </p:nvSpPr>
        <p:spPr>
          <a:xfrm>
            <a:off x="713375" y="3045575"/>
            <a:ext cx="237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1" name="Google Shape;261;p43"/>
          <p:cNvSpPr txBox="1"/>
          <p:nvPr>
            <p:ph idx="9" type="subTitle"/>
          </p:nvPr>
        </p:nvSpPr>
        <p:spPr>
          <a:xfrm>
            <a:off x="3581207" y="3619700"/>
            <a:ext cx="19815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2" name="Google Shape;262;p43"/>
          <p:cNvSpPr txBox="1"/>
          <p:nvPr>
            <p:ph idx="13" type="subTitle"/>
          </p:nvPr>
        </p:nvSpPr>
        <p:spPr>
          <a:xfrm>
            <a:off x="6060025" y="3530900"/>
            <a:ext cx="237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3" name="Google Shape;263;p43"/>
          <p:cNvSpPr txBox="1"/>
          <p:nvPr>
            <p:ph idx="14" type="subTitle"/>
          </p:nvPr>
        </p:nvSpPr>
        <p:spPr>
          <a:xfrm>
            <a:off x="3581188" y="4105025"/>
            <a:ext cx="19815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4" name="Google Shape;264;p43"/>
          <p:cNvSpPr txBox="1"/>
          <p:nvPr>
            <p:ph idx="15" type="subTitle"/>
          </p:nvPr>
        </p:nvSpPr>
        <p:spPr>
          <a:xfrm>
            <a:off x="713375" y="4016225"/>
            <a:ext cx="237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5" name="Google Shape;265;p43"/>
          <p:cNvSpPr txBox="1"/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6" name="Google Shape;266;p43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3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/>
          <p:nvPr/>
        </p:nvSpPr>
        <p:spPr>
          <a:xfrm>
            <a:off x="2275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4"/>
          <p:cNvSpPr/>
          <p:nvPr/>
        </p:nvSpPr>
        <p:spPr>
          <a:xfrm>
            <a:off x="5896500" y="-6400"/>
            <a:ext cx="324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4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4"/>
          <p:cNvSpPr txBox="1"/>
          <p:nvPr>
            <p:ph type="title"/>
          </p:nvPr>
        </p:nvSpPr>
        <p:spPr>
          <a:xfrm>
            <a:off x="1493150" y="2113225"/>
            <a:ext cx="29640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72" name="Google Shape;272;p44"/>
          <p:cNvSpPr txBox="1"/>
          <p:nvPr>
            <p:ph idx="1" type="subTitle"/>
          </p:nvPr>
        </p:nvSpPr>
        <p:spPr>
          <a:xfrm>
            <a:off x="1493300" y="3521975"/>
            <a:ext cx="2964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44"/>
          <p:cNvSpPr txBox="1"/>
          <p:nvPr>
            <p:ph idx="2" type="title"/>
          </p:nvPr>
        </p:nvSpPr>
        <p:spPr>
          <a:xfrm>
            <a:off x="4686675" y="2113225"/>
            <a:ext cx="29640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74" name="Google Shape;274;p44"/>
          <p:cNvSpPr txBox="1"/>
          <p:nvPr>
            <p:ph idx="3" type="subTitle"/>
          </p:nvPr>
        </p:nvSpPr>
        <p:spPr>
          <a:xfrm>
            <a:off x="4686825" y="3521975"/>
            <a:ext cx="2964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44"/>
          <p:cNvSpPr txBox="1"/>
          <p:nvPr>
            <p:ph idx="4"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7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idx="1" type="subTitle"/>
          </p:nvPr>
        </p:nvSpPr>
        <p:spPr>
          <a:xfrm>
            <a:off x="2088025" y="1318738"/>
            <a:ext cx="3904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8" name="Google Shape;278;p45"/>
          <p:cNvSpPr txBox="1"/>
          <p:nvPr>
            <p:ph idx="2" type="subTitle"/>
          </p:nvPr>
        </p:nvSpPr>
        <p:spPr>
          <a:xfrm>
            <a:off x="3002425" y="2753213"/>
            <a:ext cx="3904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9" name="Google Shape;279;p45"/>
          <p:cNvSpPr txBox="1"/>
          <p:nvPr>
            <p:ph idx="3" type="subTitle"/>
          </p:nvPr>
        </p:nvSpPr>
        <p:spPr>
          <a:xfrm>
            <a:off x="3916825" y="4187675"/>
            <a:ext cx="3904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0" name="Google Shape;280;p45"/>
          <p:cNvSpPr/>
          <p:nvPr/>
        </p:nvSpPr>
        <p:spPr>
          <a:xfrm>
            <a:off x="0" y="0"/>
            <a:ext cx="1593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5"/>
          <p:cNvSpPr txBox="1"/>
          <p:nvPr>
            <p:ph type="title"/>
          </p:nvPr>
        </p:nvSpPr>
        <p:spPr>
          <a:xfrm>
            <a:off x="2088025" y="601525"/>
            <a:ext cx="39045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82" name="Google Shape;282;p45"/>
          <p:cNvSpPr txBox="1"/>
          <p:nvPr>
            <p:ph idx="4" type="title"/>
          </p:nvPr>
        </p:nvSpPr>
        <p:spPr>
          <a:xfrm>
            <a:off x="3002425" y="2035913"/>
            <a:ext cx="39045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83" name="Google Shape;283;p45"/>
          <p:cNvSpPr txBox="1"/>
          <p:nvPr>
            <p:ph idx="5" type="title"/>
          </p:nvPr>
        </p:nvSpPr>
        <p:spPr>
          <a:xfrm>
            <a:off x="3916825" y="3470375"/>
            <a:ext cx="39045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17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/>
          <p:nvPr/>
        </p:nvSpPr>
        <p:spPr>
          <a:xfrm>
            <a:off x="3233275" y="0"/>
            <a:ext cx="5910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6"/>
          <p:cNvSpPr/>
          <p:nvPr/>
        </p:nvSpPr>
        <p:spPr>
          <a:xfrm>
            <a:off x="0" y="571500"/>
            <a:ext cx="6522300" cy="400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6"/>
          <p:cNvSpPr txBox="1"/>
          <p:nvPr>
            <p:ph type="title"/>
          </p:nvPr>
        </p:nvSpPr>
        <p:spPr>
          <a:xfrm>
            <a:off x="713225" y="1739563"/>
            <a:ext cx="5465400" cy="125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88" name="Google Shape;288;p46"/>
          <p:cNvSpPr txBox="1"/>
          <p:nvPr>
            <p:ph idx="1" type="subTitle"/>
          </p:nvPr>
        </p:nvSpPr>
        <p:spPr>
          <a:xfrm>
            <a:off x="1366225" y="2997688"/>
            <a:ext cx="415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20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idx="1" type="subTitle"/>
          </p:nvPr>
        </p:nvSpPr>
        <p:spPr>
          <a:xfrm>
            <a:off x="5872226" y="1130950"/>
            <a:ext cx="25587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1" name="Google Shape;291;p47"/>
          <p:cNvSpPr txBox="1"/>
          <p:nvPr>
            <p:ph idx="2" type="subTitle"/>
          </p:nvPr>
        </p:nvSpPr>
        <p:spPr>
          <a:xfrm>
            <a:off x="5872226" y="3701950"/>
            <a:ext cx="25587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3" type="subTitle"/>
          </p:nvPr>
        </p:nvSpPr>
        <p:spPr>
          <a:xfrm>
            <a:off x="5872226" y="2416450"/>
            <a:ext cx="25587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3" name="Google Shape;293;p47"/>
          <p:cNvSpPr txBox="1"/>
          <p:nvPr>
            <p:ph type="title"/>
          </p:nvPr>
        </p:nvSpPr>
        <p:spPr>
          <a:xfrm>
            <a:off x="3421825" y="571500"/>
            <a:ext cx="23160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94" name="Google Shape;294;p47"/>
          <p:cNvSpPr txBox="1"/>
          <p:nvPr>
            <p:ph idx="4" type="title"/>
          </p:nvPr>
        </p:nvSpPr>
        <p:spPr>
          <a:xfrm>
            <a:off x="3421825" y="1857000"/>
            <a:ext cx="23160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5" type="title"/>
          </p:nvPr>
        </p:nvSpPr>
        <p:spPr>
          <a:xfrm>
            <a:off x="3421825" y="3142500"/>
            <a:ext cx="23160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96" name="Google Shape;296;p47"/>
          <p:cNvSpPr/>
          <p:nvPr/>
        </p:nvSpPr>
        <p:spPr>
          <a:xfrm>
            <a:off x="-9100" y="0"/>
            <a:ext cx="3242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4">
  <p:cSld name="TITLE_AND_TWO_COLUMNS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/>
          <p:nvPr/>
        </p:nvSpPr>
        <p:spPr>
          <a:xfrm>
            <a:off x="0" y="-22125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8"/>
          <p:cNvSpPr/>
          <p:nvPr/>
        </p:nvSpPr>
        <p:spPr>
          <a:xfrm>
            <a:off x="0" y="-35875"/>
            <a:ext cx="7152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8"/>
          <p:cNvSpPr/>
          <p:nvPr/>
        </p:nvSpPr>
        <p:spPr>
          <a:xfrm>
            <a:off x="8428800" y="-18000"/>
            <a:ext cx="7152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8"/>
          <p:cNvSpPr txBox="1"/>
          <p:nvPr>
            <p:ph idx="1" type="subTitle"/>
          </p:nvPr>
        </p:nvSpPr>
        <p:spPr>
          <a:xfrm>
            <a:off x="715125" y="4002275"/>
            <a:ext cx="22656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48"/>
          <p:cNvSpPr txBox="1"/>
          <p:nvPr>
            <p:ph idx="2" type="subTitle"/>
          </p:nvPr>
        </p:nvSpPr>
        <p:spPr>
          <a:xfrm>
            <a:off x="3152788" y="4002275"/>
            <a:ext cx="22656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48"/>
          <p:cNvSpPr txBox="1"/>
          <p:nvPr>
            <p:ph type="title"/>
          </p:nvPr>
        </p:nvSpPr>
        <p:spPr>
          <a:xfrm>
            <a:off x="977775" y="1923282"/>
            <a:ext cx="17403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04" name="Google Shape;304;p48"/>
          <p:cNvSpPr txBox="1"/>
          <p:nvPr>
            <p:ph idx="3" type="title"/>
          </p:nvPr>
        </p:nvSpPr>
        <p:spPr>
          <a:xfrm>
            <a:off x="3415413" y="1923282"/>
            <a:ext cx="17403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05" name="Google Shape;305;p48"/>
          <p:cNvSpPr txBox="1"/>
          <p:nvPr>
            <p:ph idx="4" type="subTitle"/>
          </p:nvPr>
        </p:nvSpPr>
        <p:spPr>
          <a:xfrm>
            <a:off x="715125" y="1393500"/>
            <a:ext cx="22656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6" name="Google Shape;306;p48"/>
          <p:cNvSpPr txBox="1"/>
          <p:nvPr>
            <p:ph idx="5" type="subTitle"/>
          </p:nvPr>
        </p:nvSpPr>
        <p:spPr>
          <a:xfrm>
            <a:off x="3152788" y="1393500"/>
            <a:ext cx="22656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7" name="Google Shape;307;p48"/>
          <p:cNvSpPr txBox="1"/>
          <p:nvPr>
            <p:ph idx="6"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5">
  <p:cSld name="BIG_NUMBER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9"/>
          <p:cNvSpPr txBox="1"/>
          <p:nvPr>
            <p:ph type="title"/>
          </p:nvPr>
        </p:nvSpPr>
        <p:spPr>
          <a:xfrm>
            <a:off x="4905202" y="1543250"/>
            <a:ext cx="31947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11" name="Google Shape;311;p49"/>
          <p:cNvSpPr txBox="1"/>
          <p:nvPr>
            <p:ph idx="1" type="subTitle"/>
          </p:nvPr>
        </p:nvSpPr>
        <p:spPr>
          <a:xfrm>
            <a:off x="4905200" y="3032050"/>
            <a:ext cx="31947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1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713225" y="2576700"/>
            <a:ext cx="39045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50"/>
          <p:cNvSpPr txBox="1"/>
          <p:nvPr/>
        </p:nvSpPr>
        <p:spPr>
          <a:xfrm>
            <a:off x="5060875" y="3721805"/>
            <a:ext cx="33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Flaticon</a:t>
            </a: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Freepi</a:t>
            </a: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endParaRPr b="1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50"/>
          <p:cNvSpPr txBox="1"/>
          <p:nvPr>
            <p:ph type="title"/>
          </p:nvPr>
        </p:nvSpPr>
        <p:spPr>
          <a:xfrm>
            <a:off x="713225" y="1357500"/>
            <a:ext cx="39045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Playfair Display"/>
              <a:buNone/>
              <a:defRPr sz="7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0" y="-28710"/>
            <a:ext cx="9144000" cy="571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0" y="4600710"/>
            <a:ext cx="9144000" cy="571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_2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/>
          <p:nvPr/>
        </p:nvSpPr>
        <p:spPr>
          <a:xfrm>
            <a:off x="0" y="0"/>
            <a:ext cx="2461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51"/>
          <p:cNvSpPr/>
          <p:nvPr/>
        </p:nvSpPr>
        <p:spPr>
          <a:xfrm flipH="1">
            <a:off x="2326200" y="1459050"/>
            <a:ext cx="6817800" cy="222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_2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/>
          <p:nvPr/>
        </p:nvSpPr>
        <p:spPr>
          <a:xfrm flipH="1">
            <a:off x="177" y="0"/>
            <a:ext cx="4846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2"/>
          <p:cNvSpPr/>
          <p:nvPr/>
        </p:nvSpPr>
        <p:spPr>
          <a:xfrm flipH="1">
            <a:off x="8406475" y="0"/>
            <a:ext cx="737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4570200" y="0"/>
            <a:ext cx="4573800" cy="514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5226600" y="2464676"/>
            <a:ext cx="3262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5226600" y="3151519"/>
            <a:ext cx="32625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2" type="title"/>
          </p:nvPr>
        </p:nvSpPr>
        <p:spPr>
          <a:xfrm>
            <a:off x="5226600" y="1564175"/>
            <a:ext cx="8193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b="1"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MAIN_POINT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1404875" y="1021350"/>
            <a:ext cx="6334200" cy="31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10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8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2780375" y="1687175"/>
            <a:ext cx="18588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2" type="subTitle"/>
          </p:nvPr>
        </p:nvSpPr>
        <p:spPr>
          <a:xfrm>
            <a:off x="4739163" y="1615628"/>
            <a:ext cx="23145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" name="Google Shape;57;p9"/>
          <p:cNvSpPr/>
          <p:nvPr/>
        </p:nvSpPr>
        <p:spPr>
          <a:xfrm>
            <a:off x="0" y="-22125"/>
            <a:ext cx="9162000" cy="590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9"/>
          <p:cNvSpPr/>
          <p:nvPr/>
        </p:nvSpPr>
        <p:spPr>
          <a:xfrm>
            <a:off x="0" y="4572000"/>
            <a:ext cx="9162000" cy="590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9"/>
          <p:cNvSpPr txBox="1"/>
          <p:nvPr>
            <p:ph idx="3" type="subTitle"/>
          </p:nvPr>
        </p:nvSpPr>
        <p:spPr>
          <a:xfrm>
            <a:off x="2780375" y="3759850"/>
            <a:ext cx="18588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4" type="subTitle"/>
          </p:nvPr>
        </p:nvSpPr>
        <p:spPr>
          <a:xfrm>
            <a:off x="4739163" y="3688303"/>
            <a:ext cx="23145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5" type="subTitle"/>
          </p:nvPr>
        </p:nvSpPr>
        <p:spPr>
          <a:xfrm>
            <a:off x="2780375" y="2723513"/>
            <a:ext cx="18588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6" type="subTitle"/>
          </p:nvPr>
        </p:nvSpPr>
        <p:spPr>
          <a:xfrm>
            <a:off x="4739163" y="2651966"/>
            <a:ext cx="23145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667500" y="539400"/>
            <a:ext cx="7809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713225" y="1203425"/>
            <a:ext cx="7717500" cy="3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  <a:defRPr sz="12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9FC5E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b="0" i="0" sz="25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8302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likitha31/CloudProject.gi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 txBox="1"/>
          <p:nvPr>
            <p:ph type="ctrTitle"/>
          </p:nvPr>
        </p:nvSpPr>
        <p:spPr>
          <a:xfrm>
            <a:off x="4350250" y="1332150"/>
            <a:ext cx="4339500" cy="15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DATS6401: Final Project</a:t>
            </a:r>
            <a:endParaRPr/>
          </a:p>
        </p:txBody>
      </p:sp>
      <p:sp>
        <p:nvSpPr>
          <p:cNvPr id="327" name="Google Shape;327;p53"/>
          <p:cNvSpPr txBox="1"/>
          <p:nvPr>
            <p:ph idx="1" type="subTitle"/>
          </p:nvPr>
        </p:nvSpPr>
        <p:spPr>
          <a:xfrm>
            <a:off x="4176550" y="2914050"/>
            <a:ext cx="48612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Time Series Forecasting Using SageMaker Canvas</a:t>
            </a:r>
            <a:endParaRPr sz="16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Team : 4</a:t>
            </a:r>
            <a:endParaRPr sz="16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Remya Sulabha</a:t>
            </a:r>
            <a:endParaRPr sz="16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Likhitha Kempegowda</a:t>
            </a:r>
            <a:endParaRPr sz="16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6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Shikha Kumari</a:t>
            </a:r>
            <a:endParaRPr sz="16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 u="sng">
                <a:solidFill>
                  <a:schemeClr val="hlink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  <a:hlinkClick r:id="rId3"/>
              </a:rPr>
              <a:t>https://github.com/likitha31/CloudProject.git</a:t>
            </a:r>
            <a:endParaRPr sz="16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238" y="1895687"/>
            <a:ext cx="1109000" cy="622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2"/>
          <p:cNvPicPr preferRelativeResize="0"/>
          <p:nvPr/>
        </p:nvPicPr>
        <p:blipFill rotWithShape="1">
          <a:blip r:embed="rId4">
            <a:alphaModFix/>
          </a:blip>
          <a:srcRect b="8050" l="6640" r="-6639" t="-8050"/>
          <a:stretch/>
        </p:blipFill>
        <p:spPr>
          <a:xfrm>
            <a:off x="5107826" y="1925550"/>
            <a:ext cx="1194425" cy="562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400" y="1832048"/>
            <a:ext cx="925650" cy="749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p62"/>
          <p:cNvCxnSpPr>
            <a:stCxn id="413" idx="3"/>
            <a:endCxn id="411" idx="1"/>
          </p:cNvCxnSpPr>
          <p:nvPr/>
        </p:nvCxnSpPr>
        <p:spPr>
          <a:xfrm>
            <a:off x="1462050" y="2206985"/>
            <a:ext cx="1012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62"/>
          <p:cNvCxnSpPr>
            <a:stCxn id="411" idx="3"/>
            <a:endCxn id="412" idx="1"/>
          </p:cNvCxnSpPr>
          <p:nvPr/>
        </p:nvCxnSpPr>
        <p:spPr>
          <a:xfrm>
            <a:off x="3583237" y="2206985"/>
            <a:ext cx="1524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62"/>
          <p:cNvCxnSpPr>
            <a:stCxn id="412" idx="3"/>
            <a:endCxn id="417" idx="1"/>
          </p:cNvCxnSpPr>
          <p:nvPr/>
        </p:nvCxnSpPr>
        <p:spPr>
          <a:xfrm>
            <a:off x="6302251" y="2206991"/>
            <a:ext cx="12501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8" name="Google Shape;418;p62"/>
          <p:cNvSpPr txBox="1"/>
          <p:nvPr/>
        </p:nvSpPr>
        <p:spPr>
          <a:xfrm>
            <a:off x="617350" y="474375"/>
            <a:ext cx="62268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Architecture: Showing the Flow of Data</a:t>
            </a:r>
            <a:endParaRPr b="1" sz="25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19" name="Google Shape;419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8658" y="4021700"/>
            <a:ext cx="1404191" cy="654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p62"/>
          <p:cNvCxnSpPr>
            <a:stCxn id="419" idx="1"/>
            <a:endCxn id="411" idx="2"/>
          </p:cNvCxnSpPr>
          <p:nvPr/>
        </p:nvCxnSpPr>
        <p:spPr>
          <a:xfrm rot="10800000">
            <a:off x="3028658" y="2518213"/>
            <a:ext cx="0" cy="1830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62"/>
          <p:cNvCxnSpPr/>
          <p:nvPr/>
        </p:nvCxnSpPr>
        <p:spPr>
          <a:xfrm>
            <a:off x="3028658" y="4345050"/>
            <a:ext cx="298800" cy="7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62"/>
          <p:cNvCxnSpPr/>
          <p:nvPr/>
        </p:nvCxnSpPr>
        <p:spPr>
          <a:xfrm>
            <a:off x="8299359" y="2531100"/>
            <a:ext cx="27600" cy="849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62"/>
          <p:cNvCxnSpPr/>
          <p:nvPr/>
        </p:nvCxnSpPr>
        <p:spPr>
          <a:xfrm rot="10800000">
            <a:off x="3684300" y="3348525"/>
            <a:ext cx="45243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62"/>
          <p:cNvCxnSpPr/>
          <p:nvPr/>
        </p:nvCxnSpPr>
        <p:spPr>
          <a:xfrm>
            <a:off x="3684300" y="3338013"/>
            <a:ext cx="0" cy="472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5" name="Google Shape;425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26851" y="1832050"/>
            <a:ext cx="472500" cy="4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2"/>
          <p:cNvSpPr txBox="1"/>
          <p:nvPr/>
        </p:nvSpPr>
        <p:spPr>
          <a:xfrm>
            <a:off x="7605450" y="2263950"/>
            <a:ext cx="125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Amazon SageMaker</a:t>
            </a:r>
            <a:endParaRPr b="1"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3"/>
          <p:cNvSpPr txBox="1"/>
          <p:nvPr>
            <p:ph type="title"/>
          </p:nvPr>
        </p:nvSpPr>
        <p:spPr>
          <a:xfrm>
            <a:off x="4495625" y="3144350"/>
            <a:ext cx="40617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Implementation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/>
          </a:p>
        </p:txBody>
      </p:sp>
      <p:sp>
        <p:nvSpPr>
          <p:cNvPr id="432" name="Google Shape;432;p63"/>
          <p:cNvSpPr txBox="1"/>
          <p:nvPr>
            <p:ph idx="2" type="title"/>
          </p:nvPr>
        </p:nvSpPr>
        <p:spPr>
          <a:xfrm>
            <a:off x="1012313" y="1138050"/>
            <a:ext cx="3483300" cy="28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33" name="Google Shape;433;p63">
            <a:hlinkClick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63">
            <a:hlinkClick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3">
            <a:hlinkClick action="ppaction://hlinksldjump" r:id="rId3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3">
            <a:hlinkClick action="ppaction://hlinksldjump" r:id="rId4"/>
          </p:cNvPr>
          <p:cNvSpPr/>
          <p:nvPr/>
        </p:nvSpPr>
        <p:spPr>
          <a:xfrm>
            <a:off x="233824" y="4688491"/>
            <a:ext cx="250251" cy="230730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4"/>
          <p:cNvSpPr txBox="1"/>
          <p:nvPr/>
        </p:nvSpPr>
        <p:spPr>
          <a:xfrm>
            <a:off x="661300" y="440875"/>
            <a:ext cx="8019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 1: Download Data From Yfinance</a:t>
            </a:r>
            <a:endParaRPr b="1" sz="16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42" name="Google Shape;4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00" y="1055000"/>
            <a:ext cx="3100260" cy="384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260" y="1055000"/>
            <a:ext cx="3885281" cy="384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5"/>
          <p:cNvSpPr txBox="1"/>
          <p:nvPr/>
        </p:nvSpPr>
        <p:spPr>
          <a:xfrm>
            <a:off x="661300" y="619325"/>
            <a:ext cx="80406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 2: Clean The Data Using Aws Glue And Load It Into S3</a:t>
            </a:r>
            <a:endParaRPr b="1" sz="16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49" name="Google Shape;44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350" y="1306950"/>
            <a:ext cx="5616128" cy="365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6"/>
          <p:cNvSpPr txBox="1"/>
          <p:nvPr/>
        </p:nvSpPr>
        <p:spPr>
          <a:xfrm>
            <a:off x="923725" y="472375"/>
            <a:ext cx="777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 3: Launch Sagemaker</a:t>
            </a:r>
            <a:endParaRPr b="1" sz="16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55" name="Google Shape;45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675" y="1086500"/>
            <a:ext cx="5858212" cy="381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7"/>
          <p:cNvSpPr txBox="1"/>
          <p:nvPr/>
        </p:nvSpPr>
        <p:spPr>
          <a:xfrm>
            <a:off x="661300" y="356900"/>
            <a:ext cx="80091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 4: Create Model And Make Predictions</a:t>
            </a:r>
            <a:endParaRPr b="1" sz="16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61" name="Google Shape;46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975" y="1028600"/>
            <a:ext cx="5858171" cy="381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8"/>
          <p:cNvSpPr txBox="1"/>
          <p:nvPr/>
        </p:nvSpPr>
        <p:spPr>
          <a:xfrm>
            <a:off x="661300" y="356900"/>
            <a:ext cx="80091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 4: Create Model And Make Predictions</a:t>
            </a:r>
            <a:endParaRPr b="1" sz="16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67" name="Google Shape;46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425" y="1028600"/>
            <a:ext cx="5858171" cy="381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050" y="1146450"/>
            <a:ext cx="5194025" cy="3378148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9"/>
          <p:cNvSpPr txBox="1"/>
          <p:nvPr/>
        </p:nvSpPr>
        <p:spPr>
          <a:xfrm>
            <a:off x="661300" y="356900"/>
            <a:ext cx="80091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 4: Create Model And Make Predictions</a:t>
            </a:r>
            <a:endParaRPr b="1" sz="16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0"/>
          <p:cNvSpPr txBox="1"/>
          <p:nvPr/>
        </p:nvSpPr>
        <p:spPr>
          <a:xfrm>
            <a:off x="661300" y="356900"/>
            <a:ext cx="80091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 4: Create Model And Make Predictions</a:t>
            </a:r>
            <a:endParaRPr b="1" sz="16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79" name="Google Shape;47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599" y="1230375"/>
            <a:ext cx="4379500" cy="2510773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70"/>
          <p:cNvSpPr txBox="1"/>
          <p:nvPr/>
        </p:nvSpPr>
        <p:spPr>
          <a:xfrm>
            <a:off x="367225" y="4073950"/>
            <a:ext cx="375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TESLA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p70"/>
          <p:cNvSpPr txBox="1"/>
          <p:nvPr/>
        </p:nvSpPr>
        <p:spPr>
          <a:xfrm>
            <a:off x="4869025" y="4073950"/>
            <a:ext cx="375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NVIDIA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2" name="Google Shape;48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875" y="1323966"/>
            <a:ext cx="4379499" cy="2454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1"/>
          <p:cNvSpPr txBox="1"/>
          <p:nvPr/>
        </p:nvSpPr>
        <p:spPr>
          <a:xfrm>
            <a:off x="661300" y="356900"/>
            <a:ext cx="80091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 4: Create Model And Make Predictions</a:t>
            </a:r>
            <a:endParaRPr b="1" sz="16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88" name="Google Shape;48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823" y="1221550"/>
            <a:ext cx="4020577" cy="261494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1"/>
          <p:cNvSpPr txBox="1"/>
          <p:nvPr/>
        </p:nvSpPr>
        <p:spPr>
          <a:xfrm>
            <a:off x="4590500" y="4167900"/>
            <a:ext cx="375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NVIDIA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71"/>
          <p:cNvSpPr txBox="1"/>
          <p:nvPr/>
        </p:nvSpPr>
        <p:spPr>
          <a:xfrm>
            <a:off x="367501" y="4029450"/>
            <a:ext cx="375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TESLA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1" name="Google Shape;49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4700"/>
            <a:ext cx="4534651" cy="254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/>
          <p:nvPr>
            <p:ph type="title"/>
          </p:nvPr>
        </p:nvSpPr>
        <p:spPr>
          <a:xfrm rot="1973">
            <a:off x="13656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3" name="Google Shape;333;p54"/>
          <p:cNvSpPr txBox="1"/>
          <p:nvPr>
            <p:ph idx="2" type="title"/>
          </p:nvPr>
        </p:nvSpPr>
        <p:spPr>
          <a:xfrm rot="1973">
            <a:off x="13656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4" name="Google Shape;334;p54"/>
          <p:cNvSpPr txBox="1"/>
          <p:nvPr>
            <p:ph idx="4" type="title"/>
          </p:nvPr>
        </p:nvSpPr>
        <p:spPr>
          <a:xfrm rot="1973">
            <a:off x="40494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5" name="Google Shape;335;p54"/>
          <p:cNvSpPr txBox="1"/>
          <p:nvPr>
            <p:ph idx="6" type="title"/>
          </p:nvPr>
        </p:nvSpPr>
        <p:spPr>
          <a:xfrm rot="1973">
            <a:off x="40494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36" name="Google Shape;336;p54"/>
          <p:cNvSpPr txBox="1"/>
          <p:nvPr>
            <p:ph idx="8" type="title"/>
          </p:nvPr>
        </p:nvSpPr>
        <p:spPr>
          <a:xfrm rot="1973">
            <a:off x="67332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7" name="Google Shape;337;p54"/>
          <p:cNvSpPr txBox="1"/>
          <p:nvPr>
            <p:ph idx="13" type="title"/>
          </p:nvPr>
        </p:nvSpPr>
        <p:spPr>
          <a:xfrm rot="1973">
            <a:off x="67332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38" name="Google Shape;338;p54"/>
          <p:cNvSpPr txBox="1"/>
          <p:nvPr>
            <p:ph idx="15" type="subTitle"/>
          </p:nvPr>
        </p:nvSpPr>
        <p:spPr>
          <a:xfrm>
            <a:off x="720000" y="2192175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Scope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39" name="Google Shape;339;p54"/>
          <p:cNvSpPr txBox="1"/>
          <p:nvPr>
            <p:ph idx="16" type="subTitle"/>
          </p:nvPr>
        </p:nvSpPr>
        <p:spPr>
          <a:xfrm>
            <a:off x="720000" y="4000500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Architecture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40" name="Google Shape;340;p54"/>
          <p:cNvSpPr txBox="1"/>
          <p:nvPr>
            <p:ph idx="17" type="subTitle"/>
          </p:nvPr>
        </p:nvSpPr>
        <p:spPr>
          <a:xfrm>
            <a:off x="6177775" y="2192175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Data Sources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41" name="Google Shape;341;p54"/>
          <p:cNvSpPr txBox="1"/>
          <p:nvPr>
            <p:ph idx="18" type="subTitle"/>
          </p:nvPr>
        </p:nvSpPr>
        <p:spPr>
          <a:xfrm>
            <a:off x="3319075" y="4000500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Data Flow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42" name="Google Shape;342;p54"/>
          <p:cNvSpPr txBox="1"/>
          <p:nvPr>
            <p:ph idx="19" type="subTitle"/>
          </p:nvPr>
        </p:nvSpPr>
        <p:spPr>
          <a:xfrm>
            <a:off x="3319075" y="2192163"/>
            <a:ext cx="26727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Features</a:t>
            </a: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 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43" name="Google Shape;343;p54"/>
          <p:cNvSpPr txBox="1"/>
          <p:nvPr>
            <p:ph idx="20" type="subTitle"/>
          </p:nvPr>
        </p:nvSpPr>
        <p:spPr>
          <a:xfrm>
            <a:off x="6087600" y="3989325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Outcome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44" name="Google Shape;344;p54"/>
          <p:cNvSpPr txBox="1"/>
          <p:nvPr>
            <p:ph idx="21" type="title"/>
          </p:nvPr>
        </p:nvSpPr>
        <p:spPr>
          <a:xfrm>
            <a:off x="796675" y="111300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0" lang="en">
                <a:solidFill>
                  <a:schemeClr val="lt1"/>
                </a:solidFill>
              </a:rPr>
              <a:t>Table of contents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345" name="Google Shape;345;p54">
            <a:hlinkClick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54">
            <a:hlinkClick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4">
            <a:hlinkClick action="ppaction://hlinksldjump" r:id="rId3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54">
            <a:hlinkClick action="ppaction://hlinksldjump" r:id="rId4"/>
          </p:cNvPr>
          <p:cNvSpPr/>
          <p:nvPr/>
        </p:nvSpPr>
        <p:spPr>
          <a:xfrm>
            <a:off x="233824" y="4688491"/>
            <a:ext cx="250251" cy="230730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2"/>
          <p:cNvSpPr txBox="1"/>
          <p:nvPr/>
        </p:nvSpPr>
        <p:spPr>
          <a:xfrm>
            <a:off x="650800" y="356900"/>
            <a:ext cx="77364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 5: Visualize Using Quicksight</a:t>
            </a:r>
            <a:endParaRPr b="1" sz="16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97" name="Google Shape;497;p72"/>
          <p:cNvPicPr preferRelativeResize="0"/>
          <p:nvPr/>
        </p:nvPicPr>
        <p:blipFill rotWithShape="1">
          <a:blip r:embed="rId3">
            <a:alphaModFix/>
          </a:blip>
          <a:srcRect b="8998" l="0" r="0" t="16016"/>
          <a:stretch/>
        </p:blipFill>
        <p:spPr>
          <a:xfrm>
            <a:off x="4384150" y="1124650"/>
            <a:ext cx="4612198" cy="260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75" y="1000775"/>
            <a:ext cx="3805000" cy="28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72"/>
          <p:cNvSpPr txBox="1"/>
          <p:nvPr/>
        </p:nvSpPr>
        <p:spPr>
          <a:xfrm>
            <a:off x="367501" y="4029450"/>
            <a:ext cx="375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TESLA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p72"/>
          <p:cNvSpPr txBox="1"/>
          <p:nvPr/>
        </p:nvSpPr>
        <p:spPr>
          <a:xfrm>
            <a:off x="4590500" y="4167900"/>
            <a:ext cx="375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NVIDIA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3"/>
          <p:cNvSpPr txBox="1"/>
          <p:nvPr>
            <p:ph type="title"/>
          </p:nvPr>
        </p:nvSpPr>
        <p:spPr>
          <a:xfrm>
            <a:off x="4833951" y="3144350"/>
            <a:ext cx="35976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Result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/>
          </a:p>
        </p:txBody>
      </p:sp>
      <p:sp>
        <p:nvSpPr>
          <p:cNvPr id="506" name="Google Shape;506;p73"/>
          <p:cNvSpPr txBox="1"/>
          <p:nvPr>
            <p:ph idx="2" type="title"/>
          </p:nvPr>
        </p:nvSpPr>
        <p:spPr>
          <a:xfrm>
            <a:off x="1012313" y="1138050"/>
            <a:ext cx="3483300" cy="28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07" name="Google Shape;507;p73">
            <a:hlinkClick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73">
            <a:hlinkClick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73">
            <a:hlinkClick action="ppaction://hlinksldjump" r:id="rId3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73">
            <a:hlinkClick action="ppaction://hlinksldjump" r:id="rId4"/>
          </p:cNvPr>
          <p:cNvSpPr/>
          <p:nvPr/>
        </p:nvSpPr>
        <p:spPr>
          <a:xfrm>
            <a:off x="233824" y="4688491"/>
            <a:ext cx="250251" cy="230730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4"/>
          <p:cNvSpPr txBox="1"/>
          <p:nvPr>
            <p:ph type="title"/>
          </p:nvPr>
        </p:nvSpPr>
        <p:spPr>
          <a:xfrm>
            <a:off x="713225" y="868676"/>
            <a:ext cx="49152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16" name="Google Shape;516;p74"/>
          <p:cNvSpPr txBox="1"/>
          <p:nvPr>
            <p:ph idx="1" type="body"/>
          </p:nvPr>
        </p:nvSpPr>
        <p:spPr>
          <a:xfrm>
            <a:off x="595500" y="1696200"/>
            <a:ext cx="7953000" cy="28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Predicted the future Close price for selected companies based on historical trends.</a:t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layfair Display SemiBold"/>
              <a:buChar char="❏"/>
            </a:pPr>
            <a: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Presented forecasted stock trends via Amazon QuickSight to enable users to interactively explore future predictions.</a:t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layfair Display SemiBold"/>
              <a:buChar char="❏"/>
            </a:pPr>
            <a: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These results provide data-driven insights for potential stock movements, which can aid in investment decisions.</a:t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/>
          <p:nvPr>
            <p:ph type="title"/>
          </p:nvPr>
        </p:nvSpPr>
        <p:spPr>
          <a:xfrm>
            <a:off x="4869188" y="1862026"/>
            <a:ext cx="3262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354" name="Google Shape;354;p55"/>
          <p:cNvSpPr txBox="1"/>
          <p:nvPr>
            <p:ph idx="2" type="title"/>
          </p:nvPr>
        </p:nvSpPr>
        <p:spPr>
          <a:xfrm>
            <a:off x="1012313" y="1138050"/>
            <a:ext cx="3483300" cy="28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5" name="Google Shape;355;p55">
            <a:hlinkClick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5">
            <a:hlinkClick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5">
            <a:hlinkClick action="ppaction://hlinksldjump" r:id="rId3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5">
            <a:hlinkClick action="ppaction://hlinksldjump" r:id="rId4"/>
          </p:cNvPr>
          <p:cNvSpPr/>
          <p:nvPr/>
        </p:nvSpPr>
        <p:spPr>
          <a:xfrm>
            <a:off x="233824" y="4688491"/>
            <a:ext cx="250251" cy="230730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/>
          <p:nvPr>
            <p:ph type="title"/>
          </p:nvPr>
        </p:nvSpPr>
        <p:spPr>
          <a:xfrm>
            <a:off x="711150" y="805301"/>
            <a:ext cx="49152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364" name="Google Shape;364;p56"/>
          <p:cNvSpPr txBox="1"/>
          <p:nvPr>
            <p:ph idx="1" type="body"/>
          </p:nvPr>
        </p:nvSpPr>
        <p:spPr>
          <a:xfrm>
            <a:off x="711150" y="1653950"/>
            <a:ext cx="77217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Objective:</a:t>
            </a:r>
            <a:b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To predict future stock prices based on historical data using Sagemaker for the next 30 days.</a:t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Target Audience:</a:t>
            </a:r>
            <a:b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Investors, analysts, and traders looking for automated predictions to assist in making informed decisions.</a:t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Core Functionality:</a:t>
            </a:r>
            <a:b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Develop a pipeline that ingests historical stock price data, trains a forecasting model, and visualizes the future trends.</a:t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7"/>
          <p:cNvSpPr txBox="1"/>
          <p:nvPr>
            <p:ph type="title"/>
          </p:nvPr>
        </p:nvSpPr>
        <p:spPr>
          <a:xfrm>
            <a:off x="4869188" y="1862026"/>
            <a:ext cx="3262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370" name="Google Shape;370;p57"/>
          <p:cNvSpPr txBox="1"/>
          <p:nvPr>
            <p:ph idx="2" type="title"/>
          </p:nvPr>
        </p:nvSpPr>
        <p:spPr>
          <a:xfrm>
            <a:off x="1012313" y="1138050"/>
            <a:ext cx="3483300" cy="28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1" name="Google Shape;371;p57">
            <a:hlinkClick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7">
            <a:hlinkClick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7">
            <a:hlinkClick action="ppaction://hlinksldjump" r:id="rId3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7">
            <a:hlinkClick action="ppaction://hlinksldjump" r:id="rId4"/>
          </p:cNvPr>
          <p:cNvSpPr/>
          <p:nvPr/>
        </p:nvSpPr>
        <p:spPr>
          <a:xfrm>
            <a:off x="233824" y="4688491"/>
            <a:ext cx="250251" cy="230730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 txBox="1"/>
          <p:nvPr>
            <p:ph type="title"/>
          </p:nvPr>
        </p:nvSpPr>
        <p:spPr>
          <a:xfrm>
            <a:off x="713225" y="868676"/>
            <a:ext cx="49152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380" name="Google Shape;380;p58"/>
          <p:cNvSpPr txBox="1"/>
          <p:nvPr>
            <p:ph idx="1" type="body"/>
          </p:nvPr>
        </p:nvSpPr>
        <p:spPr>
          <a:xfrm>
            <a:off x="713225" y="1580025"/>
            <a:ext cx="7658700" cy="28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Stock Price Forecasting:</a:t>
            </a:r>
            <a:b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Using AWS Sagemaker to generate predictions of future stock prices based on historical data trends.</a:t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Data Storage and Management:</a:t>
            </a:r>
            <a:b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Store historical stock data in Amazon S3 for training and future predictions.</a:t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Visualization Dashboards:</a:t>
            </a:r>
            <a:b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Use Amazon QuickSight to create real-time dashboards for stock price predictions and trend analysis.</a:t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4869201" y="2439750"/>
            <a:ext cx="35976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386" name="Google Shape;386;p59"/>
          <p:cNvSpPr txBox="1"/>
          <p:nvPr>
            <p:ph idx="2" type="title"/>
          </p:nvPr>
        </p:nvSpPr>
        <p:spPr>
          <a:xfrm>
            <a:off x="1012313" y="1138050"/>
            <a:ext cx="3483300" cy="28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7" name="Google Shape;387;p59">
            <a:hlinkClick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9">
            <a:hlinkClick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9">
            <a:hlinkClick action="ppaction://hlinksldjump" r:id="rId3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9">
            <a:hlinkClick action="ppaction://hlinksldjump" r:id="rId4"/>
          </p:cNvPr>
          <p:cNvSpPr/>
          <p:nvPr/>
        </p:nvSpPr>
        <p:spPr>
          <a:xfrm>
            <a:off x="233824" y="4688491"/>
            <a:ext cx="250251" cy="230730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0"/>
          <p:cNvSpPr txBox="1"/>
          <p:nvPr>
            <p:ph type="title"/>
          </p:nvPr>
        </p:nvSpPr>
        <p:spPr>
          <a:xfrm>
            <a:off x="713225" y="868676"/>
            <a:ext cx="49152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396" name="Google Shape;396;p60"/>
          <p:cNvSpPr txBox="1"/>
          <p:nvPr>
            <p:ph idx="1" type="body"/>
          </p:nvPr>
        </p:nvSpPr>
        <p:spPr>
          <a:xfrm>
            <a:off x="713225" y="1653950"/>
            <a:ext cx="7395600" cy="26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Dataset Description:</a:t>
            </a:r>
            <a:b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Historical stock price data from the Yahoo API, which includes stock prices for companies like Apple, Google, and others.</a:t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Key Variables:</a:t>
            </a:r>
            <a:endParaRPr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layfair Display SemiBold"/>
              <a:buChar char="●"/>
            </a:pPr>
            <a: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Date, Open, High, Low, Close, Volume, Brand Name, Ticker, Country.</a:t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Source:</a:t>
            </a:r>
            <a:b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This dataset is extracted from Yahoo Finance API.</a:t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1"/>
          <p:cNvSpPr txBox="1"/>
          <p:nvPr>
            <p:ph type="title"/>
          </p:nvPr>
        </p:nvSpPr>
        <p:spPr>
          <a:xfrm>
            <a:off x="4833951" y="3144350"/>
            <a:ext cx="35976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Architecture and Data Flow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/>
          </a:p>
        </p:txBody>
      </p:sp>
      <p:sp>
        <p:nvSpPr>
          <p:cNvPr id="402" name="Google Shape;402;p61"/>
          <p:cNvSpPr txBox="1"/>
          <p:nvPr>
            <p:ph idx="2" type="title"/>
          </p:nvPr>
        </p:nvSpPr>
        <p:spPr>
          <a:xfrm>
            <a:off x="1012313" y="1138050"/>
            <a:ext cx="3483300" cy="28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3" name="Google Shape;403;p61">
            <a:hlinkClick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1">
            <a:hlinkClick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1">
            <a:hlinkClick action="ppaction://hlinksldjump" r:id="rId3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61">
            <a:hlinkClick action="ppaction://hlinksldjump" r:id="rId4"/>
          </p:cNvPr>
          <p:cNvSpPr/>
          <p:nvPr/>
        </p:nvSpPr>
        <p:spPr>
          <a:xfrm>
            <a:off x="233824" y="4688491"/>
            <a:ext cx="250251" cy="230730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Green Slides XL by Slidesgo">
  <a:themeElements>
    <a:clrScheme name="Simple Light">
      <a:dk1>
        <a:srgbClr val="000000"/>
      </a:dk1>
      <a:lt1>
        <a:srgbClr val="FFFFFF"/>
      </a:lt1>
      <a:dk2>
        <a:srgbClr val="A6BFA5"/>
      </a:dk2>
      <a:lt2>
        <a:srgbClr val="C9D8C8"/>
      </a:lt2>
      <a:accent1>
        <a:srgbClr val="161922"/>
      </a:accent1>
      <a:accent2>
        <a:srgbClr val="FFFFFF"/>
      </a:accent2>
      <a:accent3>
        <a:srgbClr val="A6BFA5"/>
      </a:accent3>
      <a:accent4>
        <a:srgbClr val="E4F0E3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